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2" r:id="rId3"/>
    <p:sldId id="273" r:id="rId4"/>
    <p:sldId id="274" r:id="rId5"/>
    <p:sldId id="275" r:id="rId6"/>
    <p:sldId id="27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FF33CC"/>
    <a:srgbClr val="9900CC"/>
    <a:srgbClr val="33CC33"/>
    <a:srgbClr val="0033CC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-102" y="-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7D0981F-F9F5-47A3-B28E-717774DED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812E1A3-C6A5-4DE5-92B0-F2E778E9EC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C6BBD1F-0E7D-4787-9FDB-8BA4FFA9A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604B6-F1A3-48AB-AABE-FCC0CC22DE96}" type="datetimeFigureOut">
              <a:rPr lang="en-US" smtClean="0"/>
              <a:t>24/01/2022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7C5277D-28DC-48F5-B55C-9CF6F9471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91195FB-BEFC-497A-9CC9-41C9B42AF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9D9B-B79A-41B5-B691-F971AA1F6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798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5CE1F15-397C-4BAD-94A9-1EC74B58A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665AA245-5892-4BF7-BAC3-EBFAAD47C0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51E4DAB-2731-45CA-A4D7-43E1F1BA8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604B6-F1A3-48AB-AABE-FCC0CC22DE96}" type="datetimeFigureOut">
              <a:rPr lang="en-US" smtClean="0"/>
              <a:t>24/01/2022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31BD701-FCA6-4130-A7A6-5A2505EB2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215C937-46A9-42A3-A7CA-CA27C3C58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9D9B-B79A-41B5-B691-F971AA1F6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07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49D58E10-C8AD-4FE1-98E6-3C55847821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4395D0F5-7DF0-4EC1-B708-7E211434D0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3B1062A-6979-46CC-8880-E1DFB71AE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604B6-F1A3-48AB-AABE-FCC0CC22DE96}" type="datetimeFigureOut">
              <a:rPr lang="en-US" smtClean="0"/>
              <a:t>24/01/2022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6CEF4A9-731C-497E-A294-5CE7EEDAE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631E6B5-9FA3-4D3F-AF86-90D3AB60D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9D9B-B79A-41B5-B691-F971AA1F6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771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92434D4-CDCE-4224-86C5-2267B0C5E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BCD6FBE-BA02-4A8F-8E47-EC956F7129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561A8F4-2402-433E-8E91-342688B7F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604B6-F1A3-48AB-AABE-FCC0CC22DE96}" type="datetimeFigureOut">
              <a:rPr lang="en-US" smtClean="0"/>
              <a:t>24/01/2022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D0A86FF-58F4-49C9-B9CF-62AAF5621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9C08433-CEFE-4467-ADD3-92288FF5D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9D9B-B79A-41B5-B691-F971AA1F6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54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1D464FF-FBED-42F2-B723-094F78BF9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432CAAA-0174-4605-A4B6-57E2BC6552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F788420-9FF4-47E3-B619-67542EE8C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604B6-F1A3-48AB-AABE-FCC0CC22DE96}" type="datetimeFigureOut">
              <a:rPr lang="en-US" smtClean="0"/>
              <a:t>24/01/2022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AE8E937-3296-49A3-9669-13330D46F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A0CFD01-3480-4835-9ADB-AEC103F11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9D9B-B79A-41B5-B691-F971AA1F6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933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236FA0A-F1EC-47AD-9F99-9E206FE54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CB3F39B-23C6-47C3-9E12-BA711CD986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F9FD590-68C6-4C1A-8EB6-64ACB76B1A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8545E09-B6A0-4EE3-A2E8-F7125CCB1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604B6-F1A3-48AB-AABE-FCC0CC22DE96}" type="datetimeFigureOut">
              <a:rPr lang="en-US" smtClean="0"/>
              <a:t>24/01/2022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478AF68-5653-4ADE-B619-0C895EDAA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F551C6F-DFD6-4554-9160-E27D77754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9D9B-B79A-41B5-B691-F971AA1F6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443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DFEB58D-BC0B-418B-A7B7-CFD92A3CB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38411B1-3A18-4514-83AD-EBCE78C0A1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EA1CA2C-0112-43E6-A78F-AB0DAB7ACF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61104F20-81FC-4629-81AE-665AA36F92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3FE931A4-94D1-4859-B1B5-D96DDE4240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1D78F625-3900-4545-A7F9-21DA41752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604B6-F1A3-48AB-AABE-FCC0CC22DE96}" type="datetimeFigureOut">
              <a:rPr lang="en-US" smtClean="0"/>
              <a:t>24/01/2022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B878853C-7853-4FA6-BDA7-C87240857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949FB7A3-077F-4DAD-AAC8-6ACF8AC63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9D9B-B79A-41B5-B691-F971AA1F6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691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DB83E17-6C5E-4109-966E-8636ECDF0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1438E399-F84B-4B8B-BF12-42F2DDCCB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604B6-F1A3-48AB-AABE-FCC0CC22DE96}" type="datetimeFigureOut">
              <a:rPr lang="en-US" smtClean="0"/>
              <a:t>24/01/2022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27088E0D-3B46-41AF-85A9-7CAD5250B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5D7056D-42C1-4F60-9221-A5557B3D5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9D9B-B79A-41B5-B691-F971AA1F6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728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9AAAF54D-2DFF-420A-94B4-402B4A752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604B6-F1A3-48AB-AABE-FCC0CC22DE96}" type="datetimeFigureOut">
              <a:rPr lang="en-US" smtClean="0"/>
              <a:t>24/01/2022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03DAA6BC-54CE-4192-B4AB-713D377E5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AD7BF5E-B328-4814-A1F1-A0B1C19B3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9D9B-B79A-41B5-B691-F971AA1F6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628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33C57E4-B33A-4A46-8066-B65EE84D6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1E6D4FA-BE7C-444D-A2F1-48661CA5B8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8F014BE-4F56-495E-831F-11A1B4EFB2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353C509-E470-4F13-8CC5-6E61CDDB8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604B6-F1A3-48AB-AABE-FCC0CC22DE96}" type="datetimeFigureOut">
              <a:rPr lang="en-US" smtClean="0"/>
              <a:t>24/01/2022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47BE036-B3AA-4B76-8A83-32F7CFDD9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EE0B32D-FC14-4224-A87F-1544EC7C5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9D9B-B79A-41B5-B691-F971AA1F6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431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807E281-FEC0-4DCD-96D1-95D124808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9FC72C6F-6FCC-4C78-A14D-68285A4701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13BD06C1-BBC3-47F2-94EC-7CE9D0CF9A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719C8FA-AFC5-4F3C-9457-EF673D134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604B6-F1A3-48AB-AABE-FCC0CC22DE96}" type="datetimeFigureOut">
              <a:rPr lang="en-US" smtClean="0"/>
              <a:t>24/01/2022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2F42303-E9C0-4D1F-92C6-D94A485F2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F0957B0-0136-4350-ADB3-76E18465D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39D9B-B79A-41B5-B691-F971AA1F6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137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E48AA04D-E0D3-411F-A20A-7FEC44657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5B0C71F-9D71-4F21-BD5C-87690A7AE4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385A1B2-D3EF-4831-9D81-DDE56374BF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604B6-F1A3-48AB-AABE-FCC0CC22DE96}" type="datetimeFigureOut">
              <a:rPr lang="en-US" smtClean="0"/>
              <a:t>24/01/2022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EECE96E-F1F0-487D-97AE-F86A019195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8BC6FA6-2E6B-485F-9380-DEE126E882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39D9B-B79A-41B5-B691-F971AA1F6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035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0B45EEE1-63BB-4D1B-92A8-174596DA16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8763" y="222143"/>
            <a:ext cx="10734674" cy="600817"/>
          </a:xfrm>
        </p:spPr>
        <p:txBody>
          <a:bodyPr>
            <a:normAutofit/>
          </a:bodyPr>
          <a:lstStyle/>
          <a:p>
            <a:r>
              <a:rPr lang="en-US" sz="3000" b="1" i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30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11</a:t>
            </a:r>
            <a:r>
              <a:rPr lang="en-US" sz="30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r>
              <a:rPr lang="en-US" sz="3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0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KIỂU MẢNG MỘT CHIỀU</a:t>
            </a:r>
            <a:endParaRPr lang="en-US" sz="3000" dirty="0">
              <a:solidFill>
                <a:srgbClr val="0000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06964" y="1039016"/>
            <a:ext cx="17043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en-US" sz="240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1.Khái </a:t>
            </a:r>
            <a:r>
              <a:rPr lang="en-US" sz="240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endParaRPr lang="en-US" sz="2400" b="0" i="0">
              <a:solidFill>
                <a:srgbClr val="2222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00811" y="1624404"/>
            <a:ext cx="23711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en-US" sz="240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dirty="0" err="1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Khai</a:t>
            </a:r>
            <a:r>
              <a:rPr lang="en-US" sz="240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40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mảng</a:t>
            </a:r>
            <a:endParaRPr lang="en-US" sz="2400" b="0" i="0" dirty="0">
              <a:solidFill>
                <a:srgbClr val="2222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06964" y="2736724"/>
            <a:ext cx="49532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en-US" sz="240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2400" dirty="0" err="1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</a:t>
            </a:r>
            <a:r>
              <a:rPr lang="en-US" sz="240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mảng</a:t>
            </a:r>
            <a:endParaRPr lang="en-US" sz="2400" b="0" i="0" dirty="0">
              <a:solidFill>
                <a:srgbClr val="2222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82733" y="2195250"/>
            <a:ext cx="2329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en-US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240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mảng</a:t>
            </a:r>
            <a:endParaRPr lang="en-US" sz="2400" b="0" i="0" dirty="0">
              <a:solidFill>
                <a:srgbClr val="2222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82733" y="3807042"/>
            <a:ext cx="18501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en-US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40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40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mảng</a:t>
            </a:r>
            <a:endParaRPr lang="en-US" sz="2400" b="0" i="0" dirty="0">
              <a:solidFill>
                <a:srgbClr val="2222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80153" y="3324024"/>
            <a:ext cx="19191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en-US" sz="24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40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Nhập</a:t>
            </a:r>
            <a:r>
              <a:rPr lang="en-US" sz="240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mảng</a:t>
            </a:r>
            <a:endParaRPr lang="en-US" sz="2400" b="0" i="0" dirty="0">
              <a:solidFill>
                <a:srgbClr val="2222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80153" y="4362390"/>
            <a:ext cx="11793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en-US" sz="240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en-US" sz="2400" dirty="0" err="1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400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endParaRPr lang="en-US" sz="2400" b="0" i="0" dirty="0">
              <a:solidFill>
                <a:srgbClr val="2222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54697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0510" y="698060"/>
            <a:ext cx="17908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en-US" sz="2400" b="1" u="sng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1.Khái </a:t>
            </a:r>
            <a:r>
              <a:rPr lang="en-US" sz="2400" b="1" u="sng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endParaRPr lang="en-US" sz="2400" b="1" i="0" u="sng" dirty="0">
              <a:solidFill>
                <a:srgbClr val="2222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06963" y="1124621"/>
            <a:ext cx="1037647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vi-VN" sz="2400" dirty="0">
                <a:latin typeface="+mj-lt"/>
              </a:rPr>
              <a:t>Mảng là một dãy các phần tử có </a:t>
            </a:r>
            <a:r>
              <a:rPr lang="vi-VN" sz="2400" dirty="0" smtClean="0">
                <a:latin typeface="+mj-lt"/>
              </a:rPr>
              <a:t>cùng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kiểu</a:t>
            </a:r>
            <a:r>
              <a:rPr lang="vi-VN" sz="2400" dirty="0" smtClean="0">
                <a:latin typeface="+mj-lt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truy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cập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index,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vi-VN" sz="2400" dirty="0" smtClean="0">
                <a:solidFill>
                  <a:srgbClr val="444444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Index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dirty="0" smtClean="0">
                <a:latin typeface="+mj-lt"/>
              </a:rPr>
              <a:t>.</a:t>
            </a:r>
            <a:endParaRPr lang="en-US" sz="2400" dirty="0" smtClean="0">
              <a:solidFill>
                <a:srgbClr val="444444"/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444444"/>
                </a:solidFill>
                <a:latin typeface="+mj-lt"/>
              </a:rPr>
              <a:t>	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Khai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mảng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400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A[5]; </a:t>
            </a:r>
            <a:endParaRPr lang="en-US" sz="2400" dirty="0">
              <a:solidFill>
                <a:srgbClr val="FF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9513" y="3198446"/>
            <a:ext cx="26132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en-US" sz="2400" b="1" u="sng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b="1" u="sng" dirty="0" err="1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Khai</a:t>
            </a:r>
            <a:r>
              <a:rPr lang="en-US" sz="2400" b="1" u="sng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400" b="1" u="sng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mảng</a:t>
            </a:r>
            <a:r>
              <a:rPr lang="en-US" sz="2400" b="1" u="sng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i="0" u="sng" dirty="0">
              <a:solidFill>
                <a:srgbClr val="2222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28"/>
          <p:cNvSpPr txBox="1">
            <a:spLocks noChangeArrowheads="1"/>
          </p:cNvSpPr>
          <p:nvPr/>
        </p:nvSpPr>
        <p:spPr bwMode="auto">
          <a:xfrm>
            <a:off x="797003" y="3817166"/>
            <a:ext cx="10857722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dữ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mảng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];</a:t>
            </a:r>
          </a:p>
          <a:p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dữ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mảng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dữ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mảng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i="1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Vd</a:t>
            </a:r>
            <a:r>
              <a:rPr lang="en-US" sz="2400" i="1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:                 </a:t>
            </a:r>
            <a:r>
              <a:rPr lang="en-US" sz="2400" i="1" dirty="0" err="1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400" i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i="1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a[5</a:t>
            </a:r>
            <a:r>
              <a:rPr lang="en-US" sz="2400" i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]; </a:t>
            </a:r>
          </a:p>
        </p:txBody>
      </p:sp>
    </p:spTree>
    <p:extLst>
      <p:ext uri="{BB962C8B-B14F-4D97-AF65-F5344CB8AC3E}">
        <p14:creationId xmlns:p14="http://schemas.microsoft.com/office/powerpoint/2010/main" val="151340768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8321" y="1013564"/>
            <a:ext cx="10686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dữ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mảng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]={ gt1, gt2,..};    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18516" y="335453"/>
            <a:ext cx="24577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en-US" sz="2400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b="1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dirty="0" err="1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2400" b="1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b="1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mảng</a:t>
            </a:r>
            <a:endParaRPr lang="en-US" sz="2400" b="1" i="0" dirty="0">
              <a:solidFill>
                <a:srgbClr val="2222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4337" y="1725500"/>
            <a:ext cx="10686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VD: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hởi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mảng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: 5,8,12,9,6</a:t>
            </a:r>
          </a:p>
          <a:p>
            <a:pPr lvl="1"/>
            <a:r>
              <a:rPr lang="en-US" sz="2400" i="1" dirty="0" err="1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400" i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a[5]={5,8,12,9,6};</a:t>
            </a:r>
            <a:endParaRPr lang="en-US" sz="2400" dirty="0">
              <a:solidFill>
                <a:srgbClr val="FF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99632" y="2778379"/>
            <a:ext cx="53099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en-US" sz="2400" b="1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2400" b="1" dirty="0" err="1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</a:t>
            </a:r>
            <a:r>
              <a:rPr lang="en-US" sz="2400" b="1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400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400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400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mảng</a:t>
            </a:r>
            <a:endParaRPr lang="en-US" sz="2400" b="1" i="0" dirty="0">
              <a:solidFill>
                <a:srgbClr val="2222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12823" y="3508708"/>
            <a:ext cx="10686920" cy="895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mảng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mảng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   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ts val="500"/>
              </a:spcBef>
              <a:spcAft>
                <a:spcPts val="500"/>
              </a:spcAft>
            </a:pP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a[0]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3 :</a:t>
            </a:r>
            <a:r>
              <a:rPr lang="en-US" sz="24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a[3]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24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18516" y="335453"/>
            <a:ext cx="20249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en-US" sz="2400" b="1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2400" b="1" dirty="0" err="1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Nhập</a:t>
            </a:r>
            <a:r>
              <a:rPr lang="en-US" sz="2400" b="1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mảng</a:t>
            </a:r>
            <a:endParaRPr lang="en-US" sz="2400" b="1" i="0" dirty="0">
              <a:solidFill>
                <a:srgbClr val="2222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5130" y="2313439"/>
            <a:ext cx="19559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en-US" sz="2400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400" b="1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dirty="0" err="1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400" b="1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mảng</a:t>
            </a:r>
            <a:endParaRPr lang="en-US" sz="2400" b="1" i="0" dirty="0">
              <a:solidFill>
                <a:srgbClr val="2222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97571" y="937061"/>
            <a:ext cx="95021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for(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 = 0; i &lt;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mảng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i++) 	  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{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cout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&lt;&lt;"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nhap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vao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["&lt;&lt;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i&lt;&lt;"]";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&gt;&gt;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[i];	}</a:t>
            </a:r>
          </a:p>
        </p:txBody>
      </p:sp>
      <p:sp>
        <p:nvSpPr>
          <p:cNvPr id="9" name="Rectangle 8"/>
          <p:cNvSpPr/>
          <p:nvPr/>
        </p:nvSpPr>
        <p:spPr>
          <a:xfrm>
            <a:off x="1809015" y="2964719"/>
            <a:ext cx="95021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for(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 = 0; i &lt;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mảng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i++)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if(</a:t>
            </a:r>
            <a:r>
              <a:rPr lang="en-US" sz="24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đk</a:t>
            </a:r>
            <a:r>
              <a:rPr lang="en-US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   </a:t>
            </a:r>
          </a:p>
          <a:p>
            <a:r>
              <a:rPr lang="en-US" sz="2400" dirty="0" smtClean="0"/>
              <a:t>         {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cout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&lt;&lt;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[i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]&lt;&lt;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endl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362296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18516" y="335453"/>
            <a:ext cx="13172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en-US" sz="2400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400" b="1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dirty="0" err="1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400" b="1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400" b="1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i="0" dirty="0">
              <a:solidFill>
                <a:srgbClr val="2222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74083" y="873096"/>
            <a:ext cx="119051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ts val="1200"/>
              </a:spcBef>
              <a:spcAft>
                <a:spcPts val="500"/>
              </a:spcAft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ct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nhập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mảng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mảng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nhập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chẵn</a:t>
            </a:r>
            <a:endParaRPr lang="en-US" sz="24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94152" y="1587285"/>
            <a:ext cx="9666105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#include &lt;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iostream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using namespace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std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main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()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{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A[10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];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	           //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mảng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for(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 = 0; i &lt; 10; i++) 	  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{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cout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&lt;&lt;"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nhap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vao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["&lt;&lt;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&lt;&lt;"]";        //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nhập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mảng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&gt;&gt;A[i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];	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 = 0; i &lt; 10; 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++)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if(A[i]%2==0) </a:t>
            </a:r>
            <a:endParaRPr lang="en-US" sz="2400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{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cout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&lt;&lt;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A[i]&lt;&lt;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endl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}                               //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mảng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}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ight Brace 3"/>
          <p:cNvSpPr/>
          <p:nvPr/>
        </p:nvSpPr>
        <p:spPr>
          <a:xfrm>
            <a:off x="6572923" y="3549112"/>
            <a:ext cx="75850" cy="96089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Brace 5"/>
          <p:cNvSpPr/>
          <p:nvPr/>
        </p:nvSpPr>
        <p:spPr>
          <a:xfrm>
            <a:off x="6527204" y="5021451"/>
            <a:ext cx="45719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605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18516" y="335453"/>
            <a:ext cx="13172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en-US" sz="2400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400" b="1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dirty="0" err="1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400" b="1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400" b="1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i="0" dirty="0">
              <a:solidFill>
                <a:srgbClr val="2222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74083" y="857598"/>
            <a:ext cx="107736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ts val="1200"/>
              </a:spcBef>
              <a:spcAft>
                <a:spcPts val="500"/>
              </a:spcAft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mảng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10,8,15,6,7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94152" y="1370313"/>
            <a:ext cx="9666105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#include &lt;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iostream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using namespace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std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main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()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{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a[5]={10,8,15,6,7};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//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mảng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max,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                                   //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max,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max=a[0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];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=0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;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//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max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pt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vt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0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for(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i=0;i&lt;5;i++)                             //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duyệt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mảng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if(a[i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max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                       //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max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{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max =a[i];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=i; }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cout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&lt;&lt;"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la"&lt;&lt;max&lt;&lt;"tai vi tri"&lt;&lt;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  // in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max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}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ight Brace 1"/>
          <p:cNvSpPr/>
          <p:nvPr/>
        </p:nvSpPr>
        <p:spPr>
          <a:xfrm>
            <a:off x="5191932" y="4153546"/>
            <a:ext cx="61993" cy="52694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356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1202</TotalTime>
  <Words>294</Words>
  <Application>Microsoft Office PowerPoint</Application>
  <PresentationFormat>Custom</PresentationFormat>
  <Paragraphs>59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Trường THPT PHÚ HÒA Tổ Tin học - Lớp 10</dc:title>
  <dc:creator>Vo Thi Huynh Giang</dc:creator>
  <cp:lastModifiedBy>Windows User</cp:lastModifiedBy>
  <cp:revision>87</cp:revision>
  <dcterms:created xsi:type="dcterms:W3CDTF">2021-08-29T02:17:03Z</dcterms:created>
  <dcterms:modified xsi:type="dcterms:W3CDTF">2022-01-24T04:18:04Z</dcterms:modified>
</cp:coreProperties>
</file>